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0000"/>
    <p:restoredTop sz="91411"/>
  </p:normalViewPr>
  <p:slideViewPr>
    <p:cSldViewPr snapToGrid="0" snapToObjects="1">
      <p:cViewPr varScale="1">
        <p:scale>
          <a:sx n="117" d="100"/>
          <a:sy n="117" d="100"/>
        </p:scale>
        <p:origin x="1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0AF51A-D70D-0F40-AD14-225CB19CE9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B05FEC2-CD1C-FD4B-A6FE-604C252E98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BB6A07A-0DC6-F547-B2A0-7F3A6B4E1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70275-3A9C-8641-8C7E-6E3D17929CCD}" type="datetimeFigureOut">
              <a:rPr lang="fr-FR" smtClean="0"/>
              <a:t>09/01/2019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FEDDF9F-D350-9A40-A7A0-70145EDD5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9E8B8D5-D6DE-0542-B9F0-7CA28E505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426-D983-AF46-A7DD-0A035B7E41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900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920826-E6DE-3D4C-B11B-E89953344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71D180F-EA56-A64F-9846-730B8084DA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10C423C-2EB4-FC4E-8DF7-B9951A8C0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70275-3A9C-8641-8C7E-6E3D17929CCD}" type="datetimeFigureOut">
              <a:rPr lang="fr-FR" smtClean="0"/>
              <a:t>09/01/2019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B39A905-CECF-4944-80EA-9D6313747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6A463E6-F816-6B41-B31B-58AEE19AD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426-D983-AF46-A7DD-0A035B7E41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3675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36DC12C5-1B69-A44B-9DE2-E58AF951A2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EC56836-DC6F-754B-9181-F29518040E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A49FC39-A33E-D24D-8F8D-4D8FDD92A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70275-3A9C-8641-8C7E-6E3D17929CCD}" type="datetimeFigureOut">
              <a:rPr lang="fr-FR" smtClean="0"/>
              <a:t>09/01/2019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F078A85-D99A-0949-BC14-CA9E76F60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F643A27-041D-3644-AE62-81171F3F1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426-D983-AF46-A7DD-0A035B7E41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9168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F9E810-0849-674F-8EF8-3DAD37125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C18BDF3-076F-5640-AABD-18F39EB4A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523A7DC-AF03-EF41-9C35-95CE97AB4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70275-3A9C-8641-8C7E-6E3D17929CCD}" type="datetimeFigureOut">
              <a:rPr lang="fr-FR" smtClean="0"/>
              <a:t>09/01/2019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B6EA5A1-B28C-C14B-B63B-15C17BB49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1E7736D-D4EA-FA46-A5A8-39E4A65FF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426-D983-AF46-A7DD-0A035B7E41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6298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0140C6-F8AB-CE44-8E77-E3315FD80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74FD73F-1126-514F-BB2E-9E4F6F5B3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557ECF0-EBBF-4247-955B-91EAE1DEB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70275-3A9C-8641-8C7E-6E3D17929CCD}" type="datetimeFigureOut">
              <a:rPr lang="fr-FR" smtClean="0"/>
              <a:t>09/01/2019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53EAF8-34D0-B84E-8F15-F914FE1CE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95BD148-1F00-4843-959F-1A952BB62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426-D983-AF46-A7DD-0A035B7E41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7289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F30644-98A9-D340-88BC-E7F4ED194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87CC3D4-FB6D-F44C-8A8B-BF38DA6B8A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88FA4C7-5731-B54B-90CE-A8BB437306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51DDAC1-CBC6-EC40-A720-688C587AE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70275-3A9C-8641-8C7E-6E3D17929CCD}" type="datetimeFigureOut">
              <a:rPr lang="fr-FR" smtClean="0"/>
              <a:t>09/01/2019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1985F52-A03D-504B-B133-91A206F8F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3C92C86-834E-FF4A-9F05-5B29397E3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426-D983-AF46-A7DD-0A035B7E41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006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7FFF44-AF40-364F-A8D5-D17BA8AF1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098DD12-523E-224A-9033-47B62CEE0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49FEBE6-51D7-0645-8BBA-082947F71E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BC56BFC-FFFC-2140-9B95-A5F238E83A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A81EF8E-BAB5-C547-9D9D-23735E76C6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01907A8-B01C-7244-BE92-2A5F8B1CD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70275-3A9C-8641-8C7E-6E3D17929CCD}" type="datetimeFigureOut">
              <a:rPr lang="fr-FR" smtClean="0"/>
              <a:t>09/01/2019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B3F6829-99E3-414B-A302-8FAB2F89A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DAFEDD0-0FDA-8F48-8CBA-3B5C2FDC0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426-D983-AF46-A7DD-0A035B7E41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7482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05B24E-21DC-DE42-B016-C0289D4E5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D8AA4B9-128E-7640-92FB-BED5EBDC5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70275-3A9C-8641-8C7E-6E3D17929CCD}" type="datetimeFigureOut">
              <a:rPr lang="fr-FR" smtClean="0"/>
              <a:t>09/01/2019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157EE0A-CC5B-B545-916A-50D14234B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55F637E-88F1-A141-9C36-9E4710CCC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426-D983-AF46-A7DD-0A035B7E41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1501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F26FB06-8A80-9B44-9DCA-6D82C5D0E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70275-3A9C-8641-8C7E-6E3D17929CCD}" type="datetimeFigureOut">
              <a:rPr lang="fr-FR" smtClean="0"/>
              <a:t>09/01/2019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6B65EBB-92E7-1148-8B69-AB9CE850F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5A5A324-9F39-7946-A2FC-10E5C4B36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426-D983-AF46-A7DD-0A035B7E41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5833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13E05D-8C1B-F142-A969-75A90DE70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4615A9A-AC99-3A4E-AC36-738E32ECAF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1FB2A0E-3BDD-1345-B598-96DB1BCFD3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DEDBC8E-BF8D-A048-B8A4-E4ACED1D5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70275-3A9C-8641-8C7E-6E3D17929CCD}" type="datetimeFigureOut">
              <a:rPr lang="fr-FR" smtClean="0"/>
              <a:t>09/01/2019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0EB1D3B-A29C-F140-8095-4E3FC06A0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CBEBA63-2EAF-CC49-AAE9-0CA18D2F1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426-D983-AF46-A7DD-0A035B7E41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7668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4CFB40-C11D-624A-8CDC-66770ACF3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46135E1-87F7-E040-88E9-EE8AFB2D9B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1CA225D-4919-D146-AA8C-8D82E1FE44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AA54115-BDD1-2449-A624-082A6AA22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70275-3A9C-8641-8C7E-6E3D17929CCD}" type="datetimeFigureOut">
              <a:rPr lang="fr-FR" smtClean="0"/>
              <a:t>09/01/2019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720FB6F-1A8A-D040-A5FB-1335A93D0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3C92693-99A6-5D4C-839F-3AB2BA7DF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36426-D983-AF46-A7DD-0A035B7E418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0650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67CF835-86F6-2449-913B-BAF516395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23F1854-1C33-7F4D-9D62-4D3AA3F7F1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8B273DF-50EE-CB4E-A9F3-3F1C199832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970275-3A9C-8641-8C7E-6E3D17929CCD}" type="datetimeFigureOut">
              <a:rPr lang="fr-FR" smtClean="0"/>
              <a:t>09/01/2019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D115446-ED2A-984B-9AB5-C9D914A6E3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DCEE2F5-EC03-BA41-BE04-8D8ED3D07C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F36426-D983-AF46-A7DD-0A035B7E4183}" type="slidenum">
              <a:rPr lang="fr-FR" smtClean="0"/>
              <a:t>‹N°›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7FD8C629-852E-4E4A-8700-864438D38905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alphaModFix amt="3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894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DC442A-80E5-3B42-B1D5-B37C87E5ED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57" y="544286"/>
            <a:ext cx="10831286" cy="4103914"/>
          </a:xfrm>
        </p:spPr>
        <p:txBody>
          <a:bodyPr>
            <a:normAutofit/>
          </a:bodyPr>
          <a:lstStyle/>
          <a:p>
            <a:r>
              <a:rPr lang="fr-FR" b="1" dirty="0" err="1">
                <a:latin typeface="Game of Thrones" panose="02000500000000000000" pitchFamily="2" charset="77"/>
              </a:rPr>
              <a:t>Systeme</a:t>
            </a:r>
            <a:r>
              <a:rPr lang="fr-FR" b="1" dirty="0">
                <a:latin typeface="Game of Thrones" panose="02000500000000000000" pitchFamily="2" charset="77"/>
              </a:rPr>
              <a:t>  expert</a:t>
            </a:r>
            <a:br>
              <a:rPr lang="fr-FR" b="1" dirty="0">
                <a:latin typeface="Game of Thrones" panose="02000500000000000000" pitchFamily="2" charset="77"/>
              </a:rPr>
            </a:br>
            <a:br>
              <a:rPr lang="fr-FR" b="1" dirty="0">
                <a:latin typeface="Game of Thrones" panose="02000500000000000000" pitchFamily="2" charset="77"/>
              </a:rPr>
            </a:br>
            <a:r>
              <a:rPr lang="fr-FR" b="1" dirty="0" err="1">
                <a:latin typeface="Game of Thrones" panose="02000500000000000000" pitchFamily="2" charset="77"/>
              </a:rPr>
              <a:t>Westeros</a:t>
            </a:r>
            <a:endParaRPr lang="fr-FR" b="1" dirty="0">
              <a:latin typeface="Game of Thrones" panose="02000500000000000000" pitchFamily="2" charset="77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34AEA0B-BC62-5148-A279-0317911A0D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02238"/>
            <a:ext cx="9144000" cy="1655762"/>
          </a:xfrm>
        </p:spPr>
        <p:txBody>
          <a:bodyPr>
            <a:normAutofit/>
          </a:bodyPr>
          <a:lstStyle/>
          <a:p>
            <a:r>
              <a:rPr lang="fr-FR" sz="4000" dirty="0"/>
              <a:t>TP3 – IA01</a:t>
            </a:r>
          </a:p>
        </p:txBody>
      </p:sp>
    </p:spTree>
    <p:extLst>
      <p:ext uri="{BB962C8B-B14F-4D97-AF65-F5344CB8AC3E}">
        <p14:creationId xmlns:p14="http://schemas.microsoft.com/office/powerpoint/2010/main" val="3338901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985C6E-DC65-7740-94B3-FFE81FF3A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>
                <a:latin typeface="Game of Thrones" panose="02000500000000000000" pitchFamily="2" charset="77"/>
              </a:rPr>
              <a:t>Representation</a:t>
            </a:r>
            <a:r>
              <a:rPr lang="fr-FR" dirty="0">
                <a:latin typeface="Game of Thrones" panose="02000500000000000000" pitchFamily="2" charset="77"/>
              </a:rPr>
              <a:t>  Lisp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BEC29E-60E0-2742-B0A6-F6CD131A6B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Représentation fait :</a:t>
            </a:r>
          </a:p>
          <a:p>
            <a:pPr marL="0" indent="0">
              <a:buNone/>
            </a:pPr>
            <a:r>
              <a:rPr lang="fr-FR" dirty="0"/>
              <a:t>(maison </a:t>
            </a:r>
            <a:r>
              <a:rPr lang="fr-FR" dirty="0" err="1"/>
              <a:t>stark</a:t>
            </a:r>
            <a:r>
              <a:rPr lang="fr-FR" dirty="0"/>
              <a:t>)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Représentation règle</a:t>
            </a:r>
          </a:p>
          <a:p>
            <a:pPr marL="0" indent="0">
              <a:buNone/>
            </a:pPr>
            <a:r>
              <a:rPr lang="fr-FR" dirty="0"/>
              <a:t>(R17 ((</a:t>
            </a:r>
            <a:r>
              <a:rPr lang="fr-FR" dirty="0" err="1"/>
              <a:t>armee</a:t>
            </a:r>
            <a:r>
              <a:rPr lang="fr-FR" dirty="0"/>
              <a:t> bateau) (objectif </a:t>
            </a:r>
            <a:r>
              <a:rPr lang="fr-FR" dirty="0" err="1"/>
              <a:t>conquete</a:t>
            </a:r>
            <a:r>
              <a:rPr lang="fr-FR" dirty="0"/>
              <a:t>)) (religion sel))</a:t>
            </a:r>
          </a:p>
        </p:txBody>
      </p:sp>
    </p:spTree>
    <p:extLst>
      <p:ext uri="{BB962C8B-B14F-4D97-AF65-F5344CB8AC3E}">
        <p14:creationId xmlns:p14="http://schemas.microsoft.com/office/powerpoint/2010/main" val="1720614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F0C3D6-3912-5645-B3BC-887D9D1BF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me of Thrones" panose="02000500000000000000" pitchFamily="2" charset="77"/>
              </a:rPr>
              <a:t>Moteur  a  </a:t>
            </a:r>
            <a:r>
              <a:rPr lang="fr-FR" dirty="0" err="1">
                <a:latin typeface="Game of Thrones" panose="02000500000000000000" pitchFamily="2" charset="77"/>
              </a:rPr>
              <a:t>inference</a:t>
            </a:r>
            <a:endParaRPr lang="fr-FR" dirty="0">
              <a:latin typeface="Game of Thrones" panose="02000500000000000000" pitchFamily="2" charset="77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01732C9-6F33-F243-A26E-B4C88FF1D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Moteur en chaînage avant en largeur d’abord</a:t>
            </a:r>
          </a:p>
          <a:p>
            <a:pPr lvl="1"/>
            <a:r>
              <a:rPr lang="fr-FR" dirty="0"/>
              <a:t>Rapide</a:t>
            </a:r>
          </a:p>
          <a:p>
            <a:pPr lvl="1"/>
            <a:r>
              <a:rPr lang="fr-FR" dirty="0"/>
              <a:t>Peu de faits initiaux</a:t>
            </a:r>
          </a:p>
          <a:p>
            <a:pPr lvl="1"/>
            <a:r>
              <a:rPr lang="fr-FR" dirty="0"/>
              <a:t>Largeur &gt; profondeur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Moteur en chaînage arrière en largeur d’abord</a:t>
            </a:r>
          </a:p>
          <a:p>
            <a:pPr lvl="1"/>
            <a:r>
              <a:rPr lang="fr-FR" dirty="0"/>
              <a:t>Lent</a:t>
            </a:r>
          </a:p>
          <a:p>
            <a:pPr lvl="1"/>
            <a:r>
              <a:rPr lang="fr-FR" dirty="0"/>
              <a:t>Beaucoup d’états finaux</a:t>
            </a:r>
          </a:p>
          <a:p>
            <a:pPr lvl="1"/>
            <a:r>
              <a:rPr lang="fr-FR" dirty="0"/>
              <a:t>Largeur &gt; profondeur</a:t>
            </a:r>
          </a:p>
          <a:p>
            <a:pPr lvl="1"/>
            <a:endParaRPr lang="fr-FR" dirty="0"/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86518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FD25DF-40DF-5B49-95EA-4D17AAB07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me of Thrones" panose="02000500000000000000" pitchFamily="2" charset="77"/>
              </a:rPr>
              <a:t>Scenario 1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09762A-6548-F141-960D-A46D569CB6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Moteur en chaînage avant en largeur d’abord</a:t>
            </a:r>
          </a:p>
          <a:p>
            <a:r>
              <a:rPr lang="fr-FR" dirty="0"/>
              <a:t>Faits initiaux</a:t>
            </a:r>
          </a:p>
          <a:p>
            <a:pPr lvl="1"/>
            <a:r>
              <a:rPr lang="fr-FR" dirty="0"/>
              <a:t>(paysage mer)</a:t>
            </a:r>
          </a:p>
          <a:p>
            <a:pPr lvl="1"/>
            <a:r>
              <a:rPr lang="fr-FR" dirty="0"/>
              <a:t>(arme </a:t>
            </a:r>
            <a:r>
              <a:rPr lang="fr-FR" dirty="0" err="1"/>
              <a:t>epee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(boisson </a:t>
            </a:r>
            <a:r>
              <a:rPr lang="fr-FR" dirty="0" err="1"/>
              <a:t>biere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(</a:t>
            </a:r>
            <a:r>
              <a:rPr lang="fr-FR" dirty="0" err="1"/>
              <a:t>caractere</a:t>
            </a:r>
            <a:r>
              <a:rPr lang="fr-FR" dirty="0"/>
              <a:t> brave)</a:t>
            </a:r>
          </a:p>
          <a:p>
            <a:pPr lvl="1"/>
            <a:r>
              <a:rPr lang="fr-FR" dirty="0"/>
              <a:t>(hobby forniquer)</a:t>
            </a:r>
          </a:p>
          <a:p>
            <a:r>
              <a:rPr lang="fr-FR" dirty="0"/>
              <a:t>Etat final </a:t>
            </a:r>
            <a:r>
              <a:rPr lang="fr-FR" dirty="0">
                <a:sym typeface="Wingdings" pitchFamily="2" charset="2"/>
              </a:rPr>
              <a:t> Maison </a:t>
            </a:r>
            <a:r>
              <a:rPr lang="fr-FR" dirty="0" err="1">
                <a:sym typeface="Wingdings" pitchFamily="2" charset="2"/>
              </a:rPr>
              <a:t>Greyjoy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69271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FD25DF-40DF-5B49-95EA-4D17AAB07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me of Thrones" panose="02000500000000000000" pitchFamily="2" charset="77"/>
              </a:rPr>
              <a:t>Scenario 2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09762A-6548-F141-960D-A46D569CB6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Moteur en chaînage arrière en largeur d’abord</a:t>
            </a:r>
          </a:p>
          <a:p>
            <a:r>
              <a:rPr lang="fr-FR" dirty="0"/>
              <a:t>Faits initiaux</a:t>
            </a:r>
          </a:p>
          <a:p>
            <a:pPr lvl="1"/>
            <a:r>
              <a:rPr lang="fr-FR" dirty="0"/>
              <a:t>(paysage ville)</a:t>
            </a:r>
          </a:p>
          <a:p>
            <a:pPr lvl="1"/>
            <a:r>
              <a:rPr lang="fr-FR" dirty="0"/>
              <a:t>(arme arc)</a:t>
            </a:r>
          </a:p>
          <a:p>
            <a:pPr lvl="1"/>
            <a:r>
              <a:rPr lang="fr-FR" dirty="0"/>
              <a:t>(boisson vin)</a:t>
            </a:r>
          </a:p>
          <a:p>
            <a:pPr lvl="1"/>
            <a:r>
              <a:rPr lang="fr-FR" dirty="0"/>
              <a:t>(</a:t>
            </a:r>
            <a:r>
              <a:rPr lang="fr-FR" dirty="0" err="1"/>
              <a:t>caractere</a:t>
            </a:r>
            <a:r>
              <a:rPr lang="fr-FR" dirty="0"/>
              <a:t> ambitieux)</a:t>
            </a:r>
          </a:p>
          <a:p>
            <a:pPr lvl="1"/>
            <a:r>
              <a:rPr lang="fr-FR" dirty="0"/>
              <a:t>(hobby </a:t>
            </a:r>
            <a:r>
              <a:rPr lang="fr-FR" dirty="0" err="1"/>
              <a:t>reve</a:t>
            </a:r>
            <a:r>
              <a:rPr lang="fr-FR" dirty="0"/>
              <a:t>)</a:t>
            </a:r>
          </a:p>
          <a:p>
            <a:r>
              <a:rPr lang="fr-FR" dirty="0"/>
              <a:t>Etat final </a:t>
            </a:r>
            <a:r>
              <a:rPr lang="fr-FR" dirty="0">
                <a:sym typeface="Wingdings" pitchFamily="2" charset="2"/>
              </a:rPr>
              <a:t> Maison </a:t>
            </a:r>
            <a:r>
              <a:rPr lang="fr-FR" dirty="0" err="1">
                <a:sym typeface="Wingdings" pitchFamily="2" charset="2"/>
              </a:rPr>
              <a:t>Targaryen</a:t>
            </a:r>
            <a:r>
              <a:rPr lang="fr-FR" dirty="0">
                <a:sym typeface="Wingdings" pitchFamily="2" charset="2"/>
              </a:rPr>
              <a:t>, </a:t>
            </a:r>
            <a:r>
              <a:rPr lang="fr-FR" dirty="0" err="1">
                <a:sym typeface="Wingdings" pitchFamily="2" charset="2"/>
              </a:rPr>
              <a:t>Tyrel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12992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FD25DF-40DF-5B49-95EA-4D17AAB07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Game of Thrones" panose="02000500000000000000" pitchFamily="2" charset="77"/>
              </a:rPr>
              <a:t>Scenario 3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409762A-6548-F141-960D-A46D569CB6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Moteur en chaînage avant en largeur d’abord</a:t>
            </a:r>
          </a:p>
          <a:p>
            <a:r>
              <a:rPr lang="fr-FR" dirty="0"/>
              <a:t>Faits initiaux</a:t>
            </a:r>
          </a:p>
          <a:p>
            <a:pPr lvl="1"/>
            <a:r>
              <a:rPr lang="fr-FR" dirty="0"/>
              <a:t>(paysage ville)</a:t>
            </a:r>
          </a:p>
          <a:p>
            <a:pPr lvl="1"/>
            <a:r>
              <a:rPr lang="fr-FR" dirty="0"/>
              <a:t>(arme magie)</a:t>
            </a:r>
          </a:p>
          <a:p>
            <a:pPr lvl="1"/>
            <a:r>
              <a:rPr lang="fr-FR" dirty="0"/>
              <a:t>(boisson vin)</a:t>
            </a:r>
          </a:p>
          <a:p>
            <a:pPr lvl="1"/>
            <a:r>
              <a:rPr lang="fr-FR" dirty="0"/>
              <a:t>(</a:t>
            </a:r>
            <a:r>
              <a:rPr lang="fr-FR" dirty="0" err="1"/>
              <a:t>caractere</a:t>
            </a:r>
            <a:r>
              <a:rPr lang="fr-FR" dirty="0"/>
              <a:t> sage)</a:t>
            </a:r>
          </a:p>
          <a:p>
            <a:pPr lvl="1"/>
            <a:r>
              <a:rPr lang="fr-FR" dirty="0"/>
              <a:t>(hobby boire)</a:t>
            </a:r>
          </a:p>
          <a:p>
            <a:r>
              <a:rPr lang="fr-FR" dirty="0"/>
              <a:t>Etat final </a:t>
            </a:r>
            <a:r>
              <a:rPr lang="fr-FR" dirty="0">
                <a:sym typeface="Wingdings" pitchFamily="2" charset="2"/>
              </a:rPr>
              <a:t> Garde de nuit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73206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2DBF9F99-A564-294A-8C6F-4FBED4580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56873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173</Words>
  <Application>Microsoft Macintosh PowerPoint</Application>
  <PresentationFormat>Grand écran</PresentationFormat>
  <Paragraphs>45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Game of Thrones</vt:lpstr>
      <vt:lpstr>Thème Office</vt:lpstr>
      <vt:lpstr>Systeme  expert  Westeros</vt:lpstr>
      <vt:lpstr>Representation  Lisp</vt:lpstr>
      <vt:lpstr>Moteur  a  inference</vt:lpstr>
      <vt:lpstr>Scenario 1</vt:lpstr>
      <vt:lpstr>Scenario 2</vt:lpstr>
      <vt:lpstr>Scenario 3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Système expert Westeros</dc:title>
  <dc:creator>Pierre Romon</dc:creator>
  <cp:lastModifiedBy>Pierre Romon</cp:lastModifiedBy>
  <cp:revision>9</cp:revision>
  <dcterms:created xsi:type="dcterms:W3CDTF">2019-01-07T18:54:07Z</dcterms:created>
  <dcterms:modified xsi:type="dcterms:W3CDTF">2019-01-09T09:30:08Z</dcterms:modified>
</cp:coreProperties>
</file>

<file path=docProps/thumbnail.jpeg>
</file>